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63" r:id="rId4"/>
    <p:sldId id="267" r:id="rId5"/>
    <p:sldId id="268" r:id="rId6"/>
    <p:sldId id="264" r:id="rId7"/>
    <p:sldId id="25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59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Default Section" id="{EBE87170-F11E-44D1-A877-672E3969C36D}">
          <p14:sldIdLst>
            <p14:sldId id="256"/>
            <p14:sldId id="257"/>
            <p14:sldId id="263"/>
            <p14:sldId id="267"/>
            <p14:sldId id="268"/>
            <p14:sldId id="264"/>
            <p14:sldId id="258"/>
            <p14:sldId id="269"/>
            <p14:sldId id="270"/>
            <p14:sldId id="271"/>
            <p14:sldId id="272"/>
            <p14:sldId id="273"/>
            <p14:sldId id="274"/>
            <p14:sldId id="275"/>
            <p14:sldId id="259"/>
            <p14:sldId id="262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 showGuides="1">
      <p:cViewPr varScale="1">
        <p:scale>
          <a:sx n="68" d="100"/>
          <a:sy n="68" d="100"/>
        </p:scale>
        <p:origin x="-786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AB3B29E-E93B-49BC-B6F8-9D8697E6D1F8}" type="datetimeFigureOut">
              <a:rPr lang="en-IN" smtClean="0"/>
              <a:pPr/>
              <a:t>03-05-2017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04F4C3BC-8F37-4B3F-B849-0F4B6E4B3824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42766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B29E-E93B-49BC-B6F8-9D8697E6D1F8}" type="datetimeFigureOut">
              <a:rPr lang="en-IN" smtClean="0"/>
              <a:pPr/>
              <a:t>03-05-2017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4C3BC-8F37-4B3F-B849-0F4B6E4B382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290024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B29E-E93B-49BC-B6F8-9D8697E6D1F8}" type="datetimeFigureOut">
              <a:rPr lang="en-IN" smtClean="0"/>
              <a:pPr/>
              <a:t>03-05-2017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4C3BC-8F37-4B3F-B849-0F4B6E4B3824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090118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B29E-E93B-49BC-B6F8-9D8697E6D1F8}" type="datetimeFigureOut">
              <a:rPr lang="en-IN" smtClean="0"/>
              <a:pPr/>
              <a:t>03-05-2017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4C3BC-8F37-4B3F-B849-0F4B6E4B382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1466426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B29E-E93B-49BC-B6F8-9D8697E6D1F8}" type="datetimeFigureOut">
              <a:rPr lang="en-IN" smtClean="0"/>
              <a:pPr/>
              <a:t>03-05-2017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4C3BC-8F37-4B3F-B849-0F4B6E4B382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580668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B29E-E93B-49BC-B6F8-9D8697E6D1F8}" type="datetimeFigureOut">
              <a:rPr lang="en-IN" smtClean="0"/>
              <a:pPr/>
              <a:t>03-05-2017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4C3BC-8F37-4B3F-B849-0F4B6E4B382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3933286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B29E-E93B-49BC-B6F8-9D8697E6D1F8}" type="datetimeFigureOut">
              <a:rPr lang="en-IN" smtClean="0"/>
              <a:pPr/>
              <a:t>03-05-2017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4C3BC-8F37-4B3F-B849-0F4B6E4B3824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4311232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B29E-E93B-49BC-B6F8-9D8697E6D1F8}" type="datetimeFigureOut">
              <a:rPr lang="en-IN" smtClean="0"/>
              <a:pPr/>
              <a:t>03-05-2017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4C3BC-8F37-4B3F-B849-0F4B6E4B3824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8917165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B29E-E93B-49BC-B6F8-9D8697E6D1F8}" type="datetimeFigureOut">
              <a:rPr lang="en-IN" smtClean="0"/>
              <a:pPr/>
              <a:t>03-05-2017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4C3BC-8F37-4B3F-B849-0F4B6E4B3824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82203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B29E-E93B-49BC-B6F8-9D8697E6D1F8}" type="datetimeFigureOut">
              <a:rPr lang="en-IN" smtClean="0"/>
              <a:pPr/>
              <a:t>03-05-2017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4C3BC-8F37-4B3F-B849-0F4B6E4B382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810662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B29E-E93B-49BC-B6F8-9D8697E6D1F8}" type="datetimeFigureOut">
              <a:rPr lang="en-IN" smtClean="0"/>
              <a:pPr/>
              <a:t>03-05-2017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4C3BC-8F37-4B3F-B849-0F4B6E4B3824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394232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B29E-E93B-49BC-B6F8-9D8697E6D1F8}" type="datetimeFigureOut">
              <a:rPr lang="en-IN" smtClean="0"/>
              <a:pPr/>
              <a:t>03-05-2017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4C3BC-8F37-4B3F-B849-0F4B6E4B382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877217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B29E-E93B-49BC-B6F8-9D8697E6D1F8}" type="datetimeFigureOut">
              <a:rPr lang="en-IN" smtClean="0"/>
              <a:pPr/>
              <a:t>03-05-2017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4C3BC-8F37-4B3F-B849-0F4B6E4B3824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816906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B29E-E93B-49BC-B6F8-9D8697E6D1F8}" type="datetimeFigureOut">
              <a:rPr lang="en-IN" smtClean="0"/>
              <a:pPr/>
              <a:t>03-05-2017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4C3BC-8F37-4B3F-B849-0F4B6E4B3824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804800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B29E-E93B-49BC-B6F8-9D8697E6D1F8}" type="datetimeFigureOut">
              <a:rPr lang="en-IN" smtClean="0"/>
              <a:pPr/>
              <a:t>03-05-2017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4C3BC-8F37-4B3F-B849-0F4B6E4B382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154052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B29E-E93B-49BC-B6F8-9D8697E6D1F8}" type="datetimeFigureOut">
              <a:rPr lang="en-IN" smtClean="0"/>
              <a:pPr/>
              <a:t>03-05-2017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4C3BC-8F37-4B3F-B849-0F4B6E4B3824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64243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B29E-E93B-49BC-B6F8-9D8697E6D1F8}" type="datetimeFigureOut">
              <a:rPr lang="en-IN" smtClean="0"/>
              <a:pPr/>
              <a:t>03-05-2017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4C3BC-8F37-4B3F-B849-0F4B6E4B382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879899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AB3B29E-E93B-49BC-B6F8-9D8697E6D1F8}" type="datetimeFigureOut">
              <a:rPr lang="en-IN" smtClean="0"/>
              <a:pPr/>
              <a:t>03-05-2017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4F4C3BC-8F37-4B3F-B849-0F4B6E4B382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628046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Deals And Offers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6782937" y="4776716"/>
            <a:ext cx="31116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dirty="0" smtClean="0"/>
              <a:t>By </a:t>
            </a:r>
            <a:r>
              <a:rPr lang="en-IN" dirty="0" smtClean="0"/>
              <a:t>– </a:t>
            </a:r>
            <a:r>
              <a:rPr lang="en-IN" dirty="0" err="1" smtClean="0"/>
              <a:t>Tejshree</a:t>
            </a:r>
            <a:r>
              <a:rPr lang="en-IN" dirty="0" smtClean="0"/>
              <a:t> </a:t>
            </a:r>
            <a:r>
              <a:rPr lang="en-IN" dirty="0" err="1" smtClean="0"/>
              <a:t>Bakore</a:t>
            </a:r>
            <a:endParaRPr lang="en-IN" dirty="0" smtClean="0"/>
          </a:p>
          <a:p>
            <a:pPr algn="r"/>
            <a:r>
              <a:rPr lang="en-IN" smtClean="0"/>
              <a:t>14/CA/619</a:t>
            </a:r>
            <a:endParaRPr lang="en-IN" dirty="0" smtClean="0"/>
          </a:p>
          <a:p>
            <a:pPr algn="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406228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2000" y="1401656"/>
            <a:ext cx="10675702" cy="48166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949700" y="608780"/>
            <a:ext cx="3577894" cy="625687"/>
          </a:xfrm>
        </p:spPr>
        <p:txBody>
          <a:bodyPr>
            <a:noAutofit/>
          </a:bodyPr>
          <a:lstStyle/>
          <a:p>
            <a:r>
              <a:rPr lang="en-IN" sz="3600" u="sng" dirty="0" smtClean="0"/>
              <a:t>Sell Item Interface</a:t>
            </a:r>
            <a:endParaRPr lang="en-IN" sz="3600" u="sng" dirty="0"/>
          </a:p>
        </p:txBody>
      </p:sp>
    </p:spTree>
    <p:extLst>
      <p:ext uri="{BB962C8B-B14F-4D97-AF65-F5344CB8AC3E}">
        <p14:creationId xmlns:p14="http://schemas.microsoft.com/office/powerpoint/2010/main" xmlns="" val="260220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44254" y="1348392"/>
            <a:ext cx="3341670" cy="625687"/>
          </a:xfrm>
        </p:spPr>
        <p:txBody>
          <a:bodyPr>
            <a:noAutofit/>
          </a:bodyPr>
          <a:lstStyle/>
          <a:p>
            <a:r>
              <a:rPr lang="en-IN" sz="3600" u="sng" dirty="0" smtClean="0"/>
              <a:t>Admin Home</a:t>
            </a:r>
            <a:endParaRPr lang="en-IN" sz="36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32339" y="2579694"/>
            <a:ext cx="3365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IN" sz="2000" dirty="0" smtClean="0"/>
              <a:t>	The admin is the prime management administrator of the workplace. 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IN" sz="2000" dirty="0" smtClean="0"/>
              <a:t>	The home page of admin will hold the links to various functions that an admin is supposed to perform.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85924" y="1359662"/>
            <a:ext cx="7068091" cy="409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6615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44254" y="1348392"/>
            <a:ext cx="3341670" cy="625687"/>
          </a:xfrm>
        </p:spPr>
        <p:txBody>
          <a:bodyPr>
            <a:noAutofit/>
          </a:bodyPr>
          <a:lstStyle/>
          <a:p>
            <a:r>
              <a:rPr lang="en-IN" sz="3600" u="sng" dirty="0" smtClean="0"/>
              <a:t>Validate User</a:t>
            </a:r>
            <a:endParaRPr lang="en-IN" sz="36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32339" y="2579694"/>
            <a:ext cx="3365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IN" sz="2000" dirty="0" smtClean="0"/>
              <a:t>	The admin needs to verify all the users before a user can sell any new product.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IN" sz="2000" dirty="0" smtClean="0"/>
              <a:t>Username and Id-proof information are supplied  to admin from the user.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84191" y="1409103"/>
            <a:ext cx="6879347" cy="420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7100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44254" y="1348392"/>
            <a:ext cx="3341670" cy="625687"/>
          </a:xfrm>
        </p:spPr>
        <p:txBody>
          <a:bodyPr>
            <a:noAutofit/>
          </a:bodyPr>
          <a:lstStyle/>
          <a:p>
            <a:r>
              <a:rPr lang="en-IN" sz="3600" u="sng" dirty="0" smtClean="0"/>
              <a:t>Blacklisting</a:t>
            </a:r>
            <a:endParaRPr lang="en-IN" sz="36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8691" y="2145003"/>
            <a:ext cx="33655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dirty="0" smtClean="0"/>
              <a:t>	The </a:t>
            </a:r>
            <a:r>
              <a:rPr lang="en-US" sz="2000" dirty="0"/>
              <a:t>admin is capable of blacklisting a Seller. A seller can be blacklisted if he indulges in any sort of malpractices. </a:t>
            </a:r>
            <a:endParaRPr lang="en-US" sz="2000" dirty="0" smtClean="0"/>
          </a:p>
          <a:p>
            <a:pPr lvl="0"/>
            <a:r>
              <a:rPr lang="en-US" sz="2000" dirty="0" smtClean="0"/>
              <a:t>Also</a:t>
            </a:r>
            <a:r>
              <a:rPr lang="en-US" sz="2000" dirty="0"/>
              <a:t>, when any seller gets more then a certain predecided amount of negative feedbacks, his profile will be reviewed by admin. A customer can be blacklisted as well.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84191" y="1902644"/>
            <a:ext cx="6879347" cy="32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908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44254" y="1348392"/>
            <a:ext cx="3341670" cy="625687"/>
          </a:xfrm>
        </p:spPr>
        <p:txBody>
          <a:bodyPr>
            <a:noAutofit/>
          </a:bodyPr>
          <a:lstStyle/>
          <a:p>
            <a:r>
              <a:rPr lang="en-IN" sz="3600" u="sng" dirty="0" smtClean="0"/>
              <a:t>Refund Requests</a:t>
            </a:r>
            <a:endParaRPr lang="en-IN" sz="36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44254" y="2458901"/>
            <a:ext cx="33655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dirty="0" smtClean="0"/>
              <a:t>	Only </a:t>
            </a:r>
            <a:r>
              <a:rPr lang="en-US" sz="2000" dirty="0"/>
              <a:t>the admin has the privileges to allow for a refund in case the product is not delivered OR not delivered as promised.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68427" y="1348391"/>
            <a:ext cx="6383349" cy="439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77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Future Scope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Shipping Options: Add different types of shipping options: regular shipping, expedited </a:t>
            </a:r>
            <a:r>
              <a:rPr lang="en-AU" dirty="0" smtClean="0"/>
              <a:t>shipping</a:t>
            </a:r>
            <a:r>
              <a:rPr lang="en-AU" dirty="0"/>
              <a:t>, international shipping, </a:t>
            </a:r>
            <a:r>
              <a:rPr lang="en-AU" dirty="0" smtClean="0"/>
              <a:t>etc</a:t>
            </a:r>
          </a:p>
          <a:p>
            <a:r>
              <a:rPr lang="en-US" dirty="0"/>
              <a:t>Recommended Items: Add a bar that would display the most-recommended items which </a:t>
            </a:r>
            <a:r>
              <a:rPr lang="en-AU" dirty="0" smtClean="0"/>
              <a:t>would </a:t>
            </a:r>
            <a:r>
              <a:rPr lang="en-AU" dirty="0"/>
              <a:t>depend on the number of times an item has been purchased by any users.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426665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63803" y="2967335"/>
            <a:ext cx="36644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Thank You..!</a:t>
            </a:r>
            <a:endParaRPr lang="en-US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4757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Introduction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smtClean="0"/>
              <a:t>Deals and Offers was founded with the aim to give the local sellers of India a chance to expand their business all across the country. The main motive here is to allow end-users to sell new products as well as old products on the very same platform.</a:t>
            </a:r>
          </a:p>
        </p:txBody>
      </p:sp>
    </p:spTree>
    <p:extLst>
      <p:ext uri="{BB962C8B-B14F-4D97-AF65-F5344CB8AC3E}">
        <p14:creationId xmlns:p14="http://schemas.microsoft.com/office/powerpoint/2010/main" xmlns="" val="240401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Project Description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The website is divided under two modules namely- user and admin.</a:t>
            </a:r>
          </a:p>
          <a:p>
            <a:r>
              <a:rPr lang="en-IN" dirty="0" smtClean="0"/>
              <a:t>A user will conceptually act as a seller or buyer or both.</a:t>
            </a:r>
          </a:p>
          <a:p>
            <a:r>
              <a:rPr lang="en-IN" dirty="0" smtClean="0"/>
              <a:t>The admin performs various tasks like – Blacklisting user, Refunding money, transfering money to sellers and viewing the various reports related to buying and selling of products.</a:t>
            </a:r>
          </a:p>
        </p:txBody>
      </p:sp>
    </p:spTree>
    <p:extLst>
      <p:ext uri="{BB962C8B-B14F-4D97-AF65-F5344CB8AC3E}">
        <p14:creationId xmlns:p14="http://schemas.microsoft.com/office/powerpoint/2010/main" xmlns="" val="190765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Database Tables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1"/>
            <a:ext cx="9601196" cy="38848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 smtClean="0"/>
              <a:t>A total of 7 tables were used to convieniently move and save data under various circumstances. The table names are mentioned below : </a:t>
            </a:r>
          </a:p>
          <a:p>
            <a:r>
              <a:rPr lang="en-IN" dirty="0" smtClean="0"/>
              <a:t>User master</a:t>
            </a:r>
          </a:p>
          <a:p>
            <a:r>
              <a:rPr lang="en-IN" dirty="0" smtClean="0"/>
              <a:t>Admin login</a:t>
            </a:r>
          </a:p>
          <a:p>
            <a:r>
              <a:rPr lang="en-IN" dirty="0" smtClean="0"/>
              <a:t>Validate User</a:t>
            </a:r>
          </a:p>
          <a:p>
            <a:r>
              <a:rPr lang="en-IN" dirty="0" smtClean="0"/>
              <a:t>Feedback Master</a:t>
            </a:r>
          </a:p>
          <a:p>
            <a:endParaRPr lang="en-IN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776643" y="3531320"/>
            <a:ext cx="4309052" cy="2645717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Product </a:t>
            </a:r>
            <a:r>
              <a:rPr lang="en-IN" dirty="0" smtClean="0"/>
              <a:t>master</a:t>
            </a:r>
          </a:p>
          <a:p>
            <a:r>
              <a:rPr lang="en-IN" dirty="0" smtClean="0"/>
              <a:t>Order master</a:t>
            </a:r>
          </a:p>
          <a:p>
            <a:r>
              <a:rPr lang="en-IN" dirty="0" smtClean="0"/>
              <a:t>Messageboard </a:t>
            </a:r>
            <a:r>
              <a:rPr lang="en-IN" dirty="0"/>
              <a:t>master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11195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35411" y="1133607"/>
            <a:ext cx="7698263" cy="50089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02257" y="764275"/>
            <a:ext cx="6564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u="sng" dirty="0" smtClean="0"/>
              <a:t>Database Relational Schema</a:t>
            </a:r>
            <a:endParaRPr lang="en-IN" b="1" u="sng" dirty="0"/>
          </a:p>
        </p:txBody>
      </p:sp>
    </p:spTree>
    <p:extLst>
      <p:ext uri="{BB962C8B-B14F-4D97-AF65-F5344CB8AC3E}">
        <p14:creationId xmlns:p14="http://schemas.microsoft.com/office/powerpoint/2010/main" xmlns="" val="36210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16741" y="605641"/>
            <a:ext cx="10324302" cy="58453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6892" y="605641"/>
            <a:ext cx="1603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 smtClean="0"/>
              <a:t>ER-Diagram</a:t>
            </a:r>
            <a:endParaRPr lang="en-IN" b="1" u="sng" dirty="0"/>
          </a:p>
        </p:txBody>
      </p:sp>
    </p:spTree>
    <p:extLst>
      <p:ext uri="{BB962C8B-B14F-4D97-AF65-F5344CB8AC3E}">
        <p14:creationId xmlns:p14="http://schemas.microsoft.com/office/powerpoint/2010/main" xmlns="" val="5160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87900" y="956895"/>
            <a:ext cx="6299200" cy="4919779"/>
          </a:xfr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90630" y="1190413"/>
            <a:ext cx="2825087" cy="346287"/>
          </a:xfrm>
        </p:spPr>
        <p:txBody>
          <a:bodyPr>
            <a:noAutofit/>
          </a:bodyPr>
          <a:lstStyle/>
          <a:p>
            <a:r>
              <a:rPr lang="en-IN" sz="3600" u="sng" dirty="0" smtClean="0"/>
              <a:t>Home Page</a:t>
            </a:r>
            <a:endParaRPr lang="en-IN" sz="36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20424" y="2120900"/>
            <a:ext cx="3365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IN" dirty="0" smtClean="0"/>
              <a:t>The first page a visitor wil see is the home page (or index/master page).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IN" dirty="0" smtClean="0"/>
              <a:t>A user can search for any product he desires in the search box provided.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IN" dirty="0" smtClean="0"/>
              <a:t>There are various categories available for selection by default.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IN" dirty="0" smtClean="0"/>
              <a:t>A user can go by them or can directly search for any product.</a:t>
            </a:r>
          </a:p>
        </p:txBody>
      </p:sp>
    </p:spTree>
    <p:extLst>
      <p:ext uri="{BB962C8B-B14F-4D97-AF65-F5344CB8AC3E}">
        <p14:creationId xmlns:p14="http://schemas.microsoft.com/office/powerpoint/2010/main" xmlns="" val="203470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44254" y="1088813"/>
            <a:ext cx="3341670" cy="625687"/>
          </a:xfrm>
        </p:spPr>
        <p:txBody>
          <a:bodyPr>
            <a:noAutofit/>
          </a:bodyPr>
          <a:lstStyle/>
          <a:p>
            <a:r>
              <a:rPr lang="en-IN" sz="3600" u="sng" dirty="0" smtClean="0"/>
              <a:t>Items Interface</a:t>
            </a:r>
            <a:endParaRPr lang="en-IN" sz="36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20424" y="2120900"/>
            <a:ext cx="33655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IN" dirty="0" smtClean="0"/>
              <a:t>The items interface page is item specific and will hold the description about the product including all the basic details like – Brand, Price, Warranty etc.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IN" dirty="0" smtClean="0"/>
              <a:t>The user can contact and communicate with the seller using the chat option provided on every Item Interface page.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21139" y="1536700"/>
            <a:ext cx="6192642" cy="362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632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74163" y="2138930"/>
            <a:ext cx="2969834" cy="25805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4899" y="1098553"/>
            <a:ext cx="3162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u="sng" dirty="0" smtClean="0"/>
              <a:t>SignUp &amp; Login</a:t>
            </a:r>
            <a:endParaRPr lang="en-IN" sz="3600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09097" y="666753"/>
            <a:ext cx="3319739" cy="55249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57300" y="2019300"/>
            <a:ext cx="279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The user is supposed to Register before he/she can buy, chat, or sell(new) product.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xmlns="" val="131695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380</TotalTime>
  <Words>352</Words>
  <Application>Microsoft Office PowerPoint</Application>
  <PresentationFormat>Custom</PresentationFormat>
  <Paragraphs>46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Organic</vt:lpstr>
      <vt:lpstr>Deals And Offers</vt:lpstr>
      <vt:lpstr>Introduction</vt:lpstr>
      <vt:lpstr>Project Description</vt:lpstr>
      <vt:lpstr>Database Tables</vt:lpstr>
      <vt:lpstr>Slide 5</vt:lpstr>
      <vt:lpstr>Slide 6</vt:lpstr>
      <vt:lpstr>Home Page</vt:lpstr>
      <vt:lpstr>Items Interface</vt:lpstr>
      <vt:lpstr>Slide 9</vt:lpstr>
      <vt:lpstr>Sell Item Interface</vt:lpstr>
      <vt:lpstr>Admin Home</vt:lpstr>
      <vt:lpstr>Validate User</vt:lpstr>
      <vt:lpstr>Blacklisting</vt:lpstr>
      <vt:lpstr>Refund Requests</vt:lpstr>
      <vt:lpstr>Future Scope</vt:lpstr>
      <vt:lpstr>Slide 16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Deals And Offers</dc:title>
  <dc:creator>Tarun Sharma</dc:creator>
  <cp:lastModifiedBy>DELL</cp:lastModifiedBy>
  <cp:revision>37</cp:revision>
  <dcterms:created xsi:type="dcterms:W3CDTF">2017-04-24T09:25:47Z</dcterms:created>
  <dcterms:modified xsi:type="dcterms:W3CDTF">2017-05-03T09:20:55Z</dcterms:modified>
</cp:coreProperties>
</file>